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88" r:id="rId4"/>
    <p:sldId id="270" r:id="rId5"/>
    <p:sldId id="272" r:id="rId6"/>
    <p:sldId id="277" r:id="rId7"/>
    <p:sldId id="280" r:id="rId8"/>
    <p:sldId id="281" r:id="rId9"/>
    <p:sldId id="284" r:id="rId10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F4C232-BDDA-4795-A777-D57182629566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9ED1EA-EA28-41FD-8EAA-28C514EB12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348881"/>
            <a:ext cx="8458200" cy="3726906"/>
          </a:xfrm>
        </p:spPr>
        <p:txBody>
          <a:bodyPr/>
          <a:lstStyle/>
          <a:p>
            <a:pPr algn="ctr"/>
            <a:r>
              <a:rPr lang="ru-RU" dirty="0" smtClean="0"/>
              <a:t>«Я </a:t>
            </a:r>
            <a:r>
              <a:rPr lang="ru-RU" dirty="0" smtClean="0"/>
              <a:t>умею, я могу экономить</a:t>
            </a:r>
            <a:r>
              <a:rPr lang="ru-RU" dirty="0" smtClean="0"/>
              <a:t>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1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620713"/>
            <a:ext cx="9144000" cy="561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2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речь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50813"/>
            <a:ext cx="9144000" cy="655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636713" y="0"/>
            <a:ext cx="58705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216025" y="0"/>
            <a:ext cx="67103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1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 1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19188" y="0"/>
            <a:ext cx="69040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8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«Я умею, я могу экономить!»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Гармония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Пользователь</dc:creator>
  <cp:lastModifiedBy>Таня и Славик</cp:lastModifiedBy>
  <cp:revision>3</cp:revision>
  <dcterms:created xsi:type="dcterms:W3CDTF">2017-04-18T11:28:04Z</dcterms:created>
  <dcterms:modified xsi:type="dcterms:W3CDTF">2023-12-22T04:27:26Z</dcterms:modified>
</cp:coreProperties>
</file>